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2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1018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>
            <a:alphaModFix amt="25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KAG 2000 Thermal Desorption Unit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Soil, Water &amp; Vapour Remediation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Mobile, modular, high-throughput remediation</a:t>
            </a:r>
          </a:p>
          <a:p>
            <a:r>
              <a:t>• Closed-loop system with zero atmospheric emissions</a:t>
            </a:r>
          </a:p>
          <a:p>
            <a:r>
              <a:t>• Designed for international deployment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Specifications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Throughput: 8–10 tons/hour</a:t>
            </a:r>
          </a:p>
          <a:p>
            <a:r>
              <a:t>• Power: 250 kW Generator (upgradable)</a:t>
            </a:r>
          </a:p>
          <a:p>
            <a:r>
              <a:t>• Max Operating Temp: &lt; 450°C</a:t>
            </a:r>
          </a:p>
          <a:p>
            <a:r>
              <a:t>• Construction: 316L Stainless Steel in service zones</a:t>
            </a:r>
          </a:p>
          <a:p>
            <a:r>
              <a:t>• Automation: PLC + HMI with USB logging</a:t>
            </a:r>
          </a:p>
          <a:p>
            <a:r>
              <a:t>• Environmental Controls: CO₂ cooling, heavy metals capture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B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775" y="0"/>
            <a:ext cx="410781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Mobilization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Transport on flatbed trailers</a:t>
            </a:r>
          </a:p>
          <a:p>
            <a:r>
              <a:t>• Setup with crane and support vehicles</a:t>
            </a:r>
          </a:p>
          <a:p>
            <a:r>
              <a:t>• Utilities connection (power, water, gas)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Operating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Automatic feed and auger speed adjustment via VFDs</a:t>
            </a:r>
          </a:p>
          <a:p>
            <a:r>
              <a:t>• Exhaust heat + electric heaters for desorption</a:t>
            </a:r>
          </a:p>
          <a:p>
            <a:r>
              <a:t>• Swirl tank separation with CO₂ injection</a:t>
            </a:r>
          </a:p>
          <a:p>
            <a:r>
              <a:t>• Closed-loop pressure control with bleed-back</a:t>
            </a:r>
          </a:p>
          <a:p>
            <a:r>
              <a:t>• Safety interlocks (pressure, water flow, temperature)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Demobilization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System purge and cleaning</a:t>
            </a:r>
          </a:p>
          <a:p>
            <a:r>
              <a:t>• Disconnect utilities</a:t>
            </a:r>
          </a:p>
          <a:p>
            <a:r>
              <a:t>• Pack modules into transport-ready configuration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 &amp; Closing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Company details placeholder</a:t>
            </a:r>
          </a:p>
          <a:p>
            <a:r>
              <a:t>Space for project-specific branding if required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182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KAG 2000 Thermal Desorption Unit</vt:lpstr>
      <vt:lpstr>Introduction</vt:lpstr>
      <vt:lpstr>Technical Specifications</vt:lpstr>
      <vt:lpstr>PowerPoint Presentation</vt:lpstr>
      <vt:lpstr>Mobilization</vt:lpstr>
      <vt:lpstr>Operating Procedures</vt:lpstr>
      <vt:lpstr>Demobilization</vt:lpstr>
      <vt:lpstr>Contact &amp; Closing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 Hahn</dc:creator>
  <dc:description>generated using python-pptx</dc:description>
  <cp:lastModifiedBy>Scott Hahn</cp:lastModifiedBy>
  <cp:revision>3</cp:revision>
  <dcterms:created xsi:type="dcterms:W3CDTF">2013-01-27T09:14:00Z</dcterms:created>
  <dcterms:modified xsi:type="dcterms:W3CDTF">2025-10-07T06:27:30Z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CB1AFCE1CD574C9D86FFD1301A58FF2A_13</vt:lpwstr>
  </property>
  <property fmtid="{D5CDD505-2E9C-101B-9397-08002B2CF9AE}" pid="3" name="KSOProductBuildVer">
    <vt:lpwstr>1033-12.2.0.22549</vt:lpwstr>
  </property>
</Properties>
</file>